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71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14" y="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EAB0C8-7772-533C-A2BD-2772886E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D7133F-BD07-9F51-99A5-7A462F828B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A3D4C-D6BE-48FA-A0F4-BC1045CF5413}" type="datetimeFigureOut">
              <a:rPr lang="en-SI" smtClean="0"/>
              <a:t>11.9.2024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66099-6A56-DD2A-911B-AA23656BD2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0570A1-BBBE-5943-8486-EFCA1F6BBE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E9AD8-7FA8-44E7-A2E5-5B76A75A47D5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7682899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9B22C-8E8B-4D05-8ABB-9337A8D34FEF}" type="datetimeFigureOut">
              <a:rPr lang="en-SI" smtClean="0"/>
              <a:t>11.9.2024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1A67F-C2FB-4B83-A311-A04C0E14C41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1184641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C1E9-F478-4B25-9421-E7DC8A8D9795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3E1B-4EE8-4977-8AA5-996CE6A389EC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074B-9053-4C83-BE97-16325FDBA28F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0D96B-2F59-4426-9251-B0208FAE729B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A7BD-EFFB-4839-A3EF-11EA2546C561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2EA4-347C-4010-8D86-BABD2B2D3A38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3AFC-0D5E-49FE-9312-E327CBB27938}" type="datetime1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AD42-06FB-43B4-BB33-BF76DA38FA1C}" type="datetime1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B09F-0302-44DA-8AAE-65AD1338B714}" type="datetime1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E4C2-270A-4AC9-B95B-DE8F124F244F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7D25-9D9F-483A-BE67-19694DAB73F1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CEVF-IUA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B6535-206A-4C5A-9F3C-799A1B9B4E58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CEVF-IUA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F47A566-3E6C-4C1A-A5AF-968FA52FF6D3}"/>
              </a:ext>
            </a:extLst>
          </p:cNvPr>
          <p:cNvSpPr txBox="1">
            <a:spLocks/>
          </p:cNvSpPr>
          <p:nvPr/>
        </p:nvSpPr>
        <p:spPr>
          <a:xfrm>
            <a:off x="3695614" y="2640668"/>
            <a:ext cx="5952342" cy="190686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4000"/>
            </a:pPr>
            <a:r>
              <a:rPr lang="sl-SI" sz="3600" dirty="0">
                <a:solidFill>
                  <a:schemeClr val="tx2"/>
                </a:solidFill>
                <a:latin typeface="Amasis MT Pro Black" panose="02040A04050005020304" pitchFamily="18" charset="-18"/>
              </a:rPr>
              <a:t>Title of Presentation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DC47431-61EB-8EC7-55A6-6BD695490179}"/>
              </a:ext>
            </a:extLst>
          </p:cNvPr>
          <p:cNvSpPr txBox="1">
            <a:spLocks/>
          </p:cNvSpPr>
          <p:nvPr/>
        </p:nvSpPr>
        <p:spPr>
          <a:xfrm>
            <a:off x="3695614" y="3281750"/>
            <a:ext cx="4800600" cy="13144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/>
            </a:pPr>
            <a:r>
              <a:rPr lang="sl-SI" sz="1800" dirty="0">
                <a:solidFill>
                  <a:schemeClr val="tx1"/>
                </a:solidFill>
              </a:rPr>
              <a:t>Presenter Name</a:t>
            </a:r>
          </a:p>
          <a:p>
            <a:pPr>
              <a:defRPr sz="2000"/>
            </a:pPr>
            <a:r>
              <a:rPr lang="sl-SI" sz="1500" dirty="0">
                <a:solidFill>
                  <a:schemeClr val="tx1"/>
                </a:solidFill>
              </a:rPr>
              <a:t>CEVF-IUA 2024</a:t>
            </a:r>
          </a:p>
          <a:p>
            <a:r>
              <a:rPr lang="sl-SI" sz="2400" dirty="0">
                <a:solidFill>
                  <a:schemeClr val="tx1"/>
                </a:solidFill>
              </a:rPr>
              <a:t>[Date], [Location]</a:t>
            </a:r>
          </a:p>
        </p:txBody>
      </p:sp>
    </p:spTree>
    <p:extLst>
      <p:ext uri="{BB962C8B-B14F-4D97-AF65-F5344CB8AC3E}">
        <p14:creationId xmlns:p14="http://schemas.microsoft.com/office/powerpoint/2010/main" val="322812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25585"/>
            <a:ext cx="10972800" cy="4525963"/>
          </a:xfrm>
        </p:spPr>
        <p:txBody>
          <a:bodyPr/>
          <a:lstStyle/>
          <a:p>
            <a:r>
              <a:rPr dirty="0"/>
              <a:t>Content goes here...</a:t>
            </a:r>
          </a:p>
          <a:p>
            <a:endParaRPr dirty="0"/>
          </a:p>
          <a:p>
            <a:r>
              <a:rPr dirty="0"/>
              <a:t>Bullet Point 1</a:t>
            </a:r>
          </a:p>
          <a:p>
            <a:r>
              <a:rPr dirty="0"/>
              <a:t>Bullet Point 2</a:t>
            </a:r>
          </a:p>
          <a:p>
            <a:r>
              <a:rPr dirty="0"/>
              <a:t>Bullet Point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4922"/>
            <a:ext cx="11037454" cy="1143000"/>
          </a:xfrm>
        </p:spPr>
        <p:txBody>
          <a:bodyPr/>
          <a:lstStyle/>
          <a:p>
            <a:pPr>
              <a:defRPr sz="3200"/>
            </a:pPr>
            <a:r>
              <a:rPr dirty="0">
                <a:solidFill>
                  <a:srgbClr val="5F71A8"/>
                </a:solidFill>
                <a:latin typeface="Amasis MT Pro Black" panose="02040A04050005020304" pitchFamily="18" charset="-18"/>
              </a:rPr>
              <a:t>Relevant Financial 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34519"/>
            <a:ext cx="11037455" cy="3394472"/>
          </a:xfrm>
        </p:spPr>
        <p:txBody>
          <a:bodyPr>
            <a:normAutofit/>
          </a:bodyPr>
          <a:lstStyle/>
          <a:p>
            <a:pPr marL="0" indent="0">
              <a:buNone/>
              <a:defRPr sz="2400"/>
            </a:pPr>
            <a:r>
              <a:rPr lang="en-US" sz="1500" dirty="0"/>
              <a:t>INSERT </a:t>
            </a:r>
            <a:r>
              <a:rPr sz="1500" dirty="0"/>
              <a:t>Presenter Name</a:t>
            </a:r>
          </a:p>
          <a:p>
            <a:r>
              <a:rPr sz="2100" dirty="0"/>
              <a:t>I have nothing to disclose.</a:t>
            </a:r>
          </a:p>
          <a:p>
            <a:pPr marL="0" indent="0">
              <a:buNone/>
            </a:pPr>
            <a:r>
              <a:rPr sz="2100" dirty="0"/>
              <a:t>OR</a:t>
            </a:r>
          </a:p>
          <a:p>
            <a:r>
              <a:rPr lang="en-US" sz="2100" dirty="0"/>
              <a:t>insert name of commercial interest</a:t>
            </a:r>
          </a:p>
          <a:p>
            <a:pPr marL="0" indent="0">
              <a:buNone/>
            </a:pPr>
            <a:r>
              <a:rPr lang="en-US" sz="2100" dirty="0"/>
              <a:t>&lt;insert role (i.e. speaker, advisory board member, consultant)&gt;</a:t>
            </a:r>
          </a:p>
          <a:p>
            <a:pPr marL="0" indent="0">
              <a:buNone/>
            </a:pPr>
            <a:r>
              <a:rPr lang="en-US" sz="2100" dirty="0"/>
              <a:t>&lt;insert what was received? (i.e. honoraria, consultant fees, grant funding)&gt;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1379" y="2473902"/>
            <a:ext cx="5985424" cy="581884"/>
          </a:xfrm>
        </p:spPr>
        <p:txBody>
          <a:bodyPr vert="horz" lIns="68580" tIns="34290" rIns="68580" bIns="34290" rtlCol="0" anchor="ctr">
            <a:noAutofit/>
          </a:bodyPr>
          <a:lstStyle/>
          <a:p>
            <a:pPr defTabSz="685800">
              <a:lnSpc>
                <a:spcPct val="90000"/>
              </a:lnSpc>
              <a:defRPr sz="3600"/>
            </a:pPr>
            <a:r>
              <a:rPr lang="en-US" kern="1200" dirty="0">
                <a:solidFill>
                  <a:schemeClr val="tx2"/>
                </a:solidFill>
                <a:latin typeface="Amasis MT Pro Black" panose="02040A04050005020304" pitchFamily="18" charset="-18"/>
              </a:rPr>
              <a:t>Thank You!</a:t>
            </a:r>
          </a:p>
          <a:p>
            <a:pPr defTabSz="685800">
              <a:lnSpc>
                <a:spcPct val="90000"/>
              </a:lnSpc>
            </a:pPr>
            <a:r>
              <a:rPr lang="en-US" kern="1200" dirty="0">
                <a:solidFill>
                  <a:schemeClr val="tx2"/>
                </a:solidFill>
                <a:latin typeface="Amasis MT Pro Black" panose="02040A04050005020304" pitchFamily="18" charset="-18"/>
              </a:rPr>
              <a:t>Questions?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84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Amasis MT Pro Black</vt:lpstr>
      <vt:lpstr>Aptos</vt:lpstr>
      <vt:lpstr>Arial</vt:lpstr>
      <vt:lpstr>Calibri</vt:lpstr>
      <vt:lpstr>Office Theme</vt:lpstr>
      <vt:lpstr>PowerPoint Presentation</vt:lpstr>
      <vt:lpstr>PowerPoint Presentation</vt:lpstr>
      <vt:lpstr>Relevant Financial Disclosures</vt:lpstr>
      <vt:lpstr>Thank You! Questions?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Registration</dc:creator>
  <cp:keywords/>
  <dc:description>generated using python-pptx</dc:description>
  <cp:lastModifiedBy>Gašper Adanič</cp:lastModifiedBy>
  <cp:revision>8</cp:revision>
  <dcterms:created xsi:type="dcterms:W3CDTF">2013-01-27T09:14:16Z</dcterms:created>
  <dcterms:modified xsi:type="dcterms:W3CDTF">2024-09-11T09:01:33Z</dcterms:modified>
  <cp:category/>
</cp:coreProperties>
</file>